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lvetica World" charset="1" panose="020B0500040000020004"/>
      <p:regular r:id="rId18"/>
    </p:embeddedFont>
    <p:embeddedFont>
      <p:font typeface="TT Hoves" charset="1" panose="02000003020000060003"/>
      <p:regular r:id="rId19"/>
    </p:embeddedFont>
    <p:embeddedFont>
      <p:font typeface="Helvetica World Italics" charset="1" panose="020B050004000009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0556" y="7889271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0770" y="-5871599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26439" y="2321540"/>
            <a:ext cx="14099478" cy="376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12158" spc="-75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SMART CAREER APPLICATION ASSISTANT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300530" y="102870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7402" y="8745991"/>
            <a:ext cx="4578840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>
                <a:solidFill>
                  <a:srgbClr val="FBF9F5"/>
                </a:solidFill>
                <a:latin typeface="TT Hoves"/>
                <a:ea typeface="TT Hoves"/>
                <a:cs typeface="TT Hoves"/>
                <a:sym typeface="TT Hoves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3811" y="8745991"/>
            <a:ext cx="6781206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>
                <a:solidFill>
                  <a:srgbClr val="FBF9F5"/>
                </a:solidFill>
                <a:latin typeface="TT Hoves"/>
                <a:ea typeface="TT Hoves"/>
                <a:cs typeface="TT Hoves"/>
                <a:sym typeface="TT Hoves"/>
              </a:rPr>
              <a:t>MONIKA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9957" y="3437021"/>
            <a:ext cx="7116611" cy="3942295"/>
          </a:xfrm>
          <a:custGeom>
            <a:avLst/>
            <a:gdLst/>
            <a:ahLst/>
            <a:cxnLst/>
            <a:rect r="r" b="b" t="t" l="l"/>
            <a:pathLst>
              <a:path h="3942295" w="7116611">
                <a:moveTo>
                  <a:pt x="0" y="0"/>
                </a:moveTo>
                <a:lnTo>
                  <a:pt x="7116611" y="0"/>
                </a:lnTo>
                <a:lnTo>
                  <a:pt x="7116611" y="3942295"/>
                </a:lnTo>
                <a:lnTo>
                  <a:pt x="0" y="394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76064" y="1446712"/>
            <a:ext cx="17935364" cy="10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🧩 THE BUILD PROCESS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52863" y="3475121"/>
            <a:ext cx="7631981" cy="330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Defined</a:t>
            </a: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 skills extraction logic in Python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Configured ADK Agent + Gemini model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Added google_search tool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Created multi-step workflows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Wrapp</a:t>
            </a: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ed everything inside Kaggle notebook</a:t>
            </a:r>
          </a:p>
          <a:p>
            <a:pPr algn="just" marL="674665" indent="-337333" lvl="1">
              <a:lnSpc>
                <a:spcPts val="3406"/>
              </a:lnSpc>
              <a:spcBef>
                <a:spcPct val="0"/>
              </a:spcBef>
              <a:buFont typeface="Arial"/>
              <a:buChar char="•"/>
            </a:pPr>
            <a:r>
              <a:rPr lang="en-US" sz="3124" spc="-121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Tested with sample resumes</a:t>
            </a:r>
          </a:p>
          <a:p>
            <a:pPr algn="just" marL="0" indent="0" lvl="0">
              <a:lnSpc>
                <a:spcPts val="24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355" y="2688190"/>
            <a:ext cx="15879419" cy="6570110"/>
          </a:xfrm>
          <a:custGeom>
            <a:avLst/>
            <a:gdLst/>
            <a:ahLst/>
            <a:cxnLst/>
            <a:rect r="r" b="b" t="t" l="l"/>
            <a:pathLst>
              <a:path h="6570110" w="15879419">
                <a:moveTo>
                  <a:pt x="0" y="0"/>
                </a:moveTo>
                <a:lnTo>
                  <a:pt x="15879419" y="0"/>
                </a:lnTo>
                <a:lnTo>
                  <a:pt x="15879419" y="6570110"/>
                </a:lnTo>
                <a:lnTo>
                  <a:pt x="0" y="657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2" t="-107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7725"/>
            <a:ext cx="9132332" cy="163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7"/>
              </a:lnSpc>
              <a:spcBef>
                <a:spcPct val="0"/>
              </a:spcBef>
            </a:pPr>
            <a:r>
              <a:rPr lang="en-US" sz="9569" spc="-59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🚀 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8120" y="3471107"/>
            <a:ext cx="11472911" cy="254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spc="-1404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07544" y="5891686"/>
            <a:ext cx="11472911" cy="285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i="true" spc="-1404">
                <a:solidFill>
                  <a:srgbClr val="FBF9F5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140556" y="744198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8744" y="-4807211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9694" y="-3140556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392" y="823020"/>
            <a:ext cx="15256286" cy="10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0"/>
              </a:lnSpc>
            </a:pPr>
            <a:r>
              <a:rPr lang="en-US" sz="9565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❗PROBLEM STATEMENT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58622" y="8005163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38901" y="2390942"/>
            <a:ext cx="5655293" cy="7531262"/>
          </a:xfrm>
          <a:custGeom>
            <a:avLst/>
            <a:gdLst/>
            <a:ahLst/>
            <a:cxnLst/>
            <a:rect r="r" b="b" t="t" l="l"/>
            <a:pathLst>
              <a:path h="7531262" w="5655293">
                <a:moveTo>
                  <a:pt x="0" y="0"/>
                </a:moveTo>
                <a:lnTo>
                  <a:pt x="5655294" y="0"/>
                </a:lnTo>
                <a:lnTo>
                  <a:pt x="5655294" y="7531263"/>
                </a:lnTo>
                <a:lnTo>
                  <a:pt x="0" y="7531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35552"/>
            <a:ext cx="9144000" cy="435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</a:pPr>
          </a:p>
          <a:p>
            <a:pPr algn="just" marL="768634" indent="-384317" lvl="1">
              <a:lnSpc>
                <a:spcPts val="3880"/>
              </a:lnSpc>
              <a:buFont typeface="Arial"/>
              <a:buChar char="•"/>
            </a:pPr>
            <a:r>
              <a:rPr lang="en-US" sz="3560" spc="-138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Job seekers struggle with understanding what skills matter for a role.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Resumes are often unclear, outdated, or poorly structured.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Students lack personalized career guidance.</a:t>
            </a:r>
          </a:p>
          <a:p>
            <a:pPr algn="just" marL="725455" indent="-362727" lvl="1">
              <a:lnSpc>
                <a:spcPts val="3662"/>
              </a:lnSpc>
              <a:buFont typeface="Arial"/>
              <a:buChar char="•"/>
            </a:pPr>
            <a:r>
              <a:rPr lang="en-US" sz="3360" spc="-131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Existing tools are generic and not tailored to individual profiles.</a:t>
            </a:r>
          </a:p>
          <a:p>
            <a:pPr algn="just">
              <a:lnSpc>
                <a:spcPts val="2681"/>
              </a:lnSpc>
            </a:pPr>
          </a:p>
          <a:p>
            <a:pPr algn="just" marL="0" indent="0" lvl="0">
              <a:lnSpc>
                <a:spcPts val="26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0058" y="1952879"/>
            <a:ext cx="15448146" cy="10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🤖 WHY USE AI AGENTS?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0058" y="4467938"/>
            <a:ext cx="8115300" cy="395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Agents automate reasoning and choose tools dynamically.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They can read resumes, extract skills, search the web, and generate answers.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Handles complex flows: search → analyze → summarize → recommend.</a:t>
            </a:r>
          </a:p>
          <a:p>
            <a:pPr algn="just" marL="696255" indent="-348127" lvl="1">
              <a:lnSpc>
                <a:spcPts val="3515"/>
              </a:lnSpc>
              <a:spcBef>
                <a:spcPct val="0"/>
              </a:spcBef>
              <a:buFont typeface="Arial"/>
              <a:buChar char="•"/>
            </a:pPr>
            <a:r>
              <a:rPr lang="en-US" sz="3224" spc="-125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Provides personalized, context-aware career guidance.</a:t>
            </a:r>
          </a:p>
          <a:p>
            <a:pPr algn="just" marL="0" indent="0" lvl="0">
              <a:lnSpc>
                <a:spcPts val="3515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07356" y="3571159"/>
            <a:ext cx="8154866" cy="4587112"/>
          </a:xfrm>
          <a:custGeom>
            <a:avLst/>
            <a:gdLst/>
            <a:ahLst/>
            <a:cxnLst/>
            <a:rect r="r" b="b" t="t" l="l"/>
            <a:pathLst>
              <a:path h="4587112" w="8154866">
                <a:moveTo>
                  <a:pt x="0" y="0"/>
                </a:moveTo>
                <a:lnTo>
                  <a:pt x="8154866" y="0"/>
                </a:lnTo>
                <a:lnTo>
                  <a:pt x="8154866" y="4587112"/>
                </a:lnTo>
                <a:lnTo>
                  <a:pt x="0" y="458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464" y="1602852"/>
            <a:ext cx="16887836" cy="201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🧠 SYSTEM ARCHITECTURE (HIGH-LEVEL)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502" y="4250222"/>
            <a:ext cx="15196629" cy="285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ser uploads resume or asks a question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Extract Skills (Python function)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RAG-style agent reasoning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ses Google Gemini for LLM reasoning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Us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es google_search tool for real-time market data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F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inal structured recommendations returned</a:t>
            </a:r>
          </a:p>
          <a:p>
            <a:pPr algn="just" marL="0" indent="0" lvl="0">
              <a:lnSpc>
                <a:spcPts val="2681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28502" y="7711562"/>
            <a:ext cx="10493090" cy="1034530"/>
          </a:xfrm>
          <a:custGeom>
            <a:avLst/>
            <a:gdLst/>
            <a:ahLst/>
            <a:cxnLst/>
            <a:rect r="r" b="b" t="t" l="l"/>
            <a:pathLst>
              <a:path h="1034530" w="10493090">
                <a:moveTo>
                  <a:pt x="0" y="0"/>
                </a:moveTo>
                <a:lnTo>
                  <a:pt x="10493090" y="0"/>
                </a:lnTo>
                <a:lnTo>
                  <a:pt x="10493090" y="1034530"/>
                </a:lnTo>
                <a:lnTo>
                  <a:pt x="0" y="103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53261" y="1382785"/>
            <a:ext cx="16129942" cy="1209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64"/>
              </a:lnSpc>
            </a:pPr>
            <a:r>
              <a:rPr lang="en-US" sz="9569" i="true" spc="-593">
                <a:solidFill>
                  <a:srgbClr val="FBF9F5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🛠️ TECHNOLOGIES USED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41782" y="5054813"/>
            <a:ext cx="663356" cy="657325"/>
          </a:xfrm>
          <a:custGeom>
            <a:avLst/>
            <a:gdLst/>
            <a:ahLst/>
            <a:cxnLst/>
            <a:rect r="r" b="b" t="t" l="l"/>
            <a:pathLst>
              <a:path h="657325" w="663356">
                <a:moveTo>
                  <a:pt x="0" y="0"/>
                </a:moveTo>
                <a:lnTo>
                  <a:pt x="663356" y="0"/>
                </a:lnTo>
                <a:lnTo>
                  <a:pt x="663356" y="657326"/>
                </a:lnTo>
                <a:lnTo>
                  <a:pt x="0" y="65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7595" y="747248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28246" y="-486826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18661"/>
            <a:ext cx="1866560" cy="2625595"/>
          </a:xfrm>
          <a:custGeom>
            <a:avLst/>
            <a:gdLst/>
            <a:ahLst/>
            <a:cxnLst/>
            <a:rect r="r" b="b" t="t" l="l"/>
            <a:pathLst>
              <a:path h="2625595" w="1866560">
                <a:moveTo>
                  <a:pt x="0" y="0"/>
                </a:moveTo>
                <a:lnTo>
                  <a:pt x="1866560" y="0"/>
                </a:lnTo>
                <a:lnTo>
                  <a:pt x="1866560" y="2625595"/>
                </a:lnTo>
                <a:lnTo>
                  <a:pt x="0" y="2625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93260" y="3214451"/>
            <a:ext cx="3427436" cy="1983725"/>
          </a:xfrm>
          <a:custGeom>
            <a:avLst/>
            <a:gdLst/>
            <a:ahLst/>
            <a:cxnLst/>
            <a:rect r="r" b="b" t="t" l="l"/>
            <a:pathLst>
              <a:path h="1983725" w="3427436">
                <a:moveTo>
                  <a:pt x="0" y="0"/>
                </a:moveTo>
                <a:lnTo>
                  <a:pt x="3427436" y="0"/>
                </a:lnTo>
                <a:lnTo>
                  <a:pt x="3427436" y="1983725"/>
                </a:lnTo>
                <a:lnTo>
                  <a:pt x="0" y="1983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53778" y="3214451"/>
            <a:ext cx="3176008" cy="2241888"/>
          </a:xfrm>
          <a:custGeom>
            <a:avLst/>
            <a:gdLst/>
            <a:ahLst/>
            <a:cxnLst/>
            <a:rect r="r" b="b" t="t" l="l"/>
            <a:pathLst>
              <a:path h="2241888" w="3176008">
                <a:moveTo>
                  <a:pt x="0" y="0"/>
                </a:moveTo>
                <a:lnTo>
                  <a:pt x="3176008" y="0"/>
                </a:lnTo>
                <a:lnTo>
                  <a:pt x="3176008" y="2241888"/>
                </a:lnTo>
                <a:lnTo>
                  <a:pt x="0" y="2241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11711" y="3293872"/>
            <a:ext cx="3652517" cy="1904304"/>
          </a:xfrm>
          <a:custGeom>
            <a:avLst/>
            <a:gdLst/>
            <a:ahLst/>
            <a:cxnLst/>
            <a:rect r="r" b="b" t="t" l="l"/>
            <a:pathLst>
              <a:path h="1904304" w="3652517">
                <a:moveTo>
                  <a:pt x="0" y="0"/>
                </a:moveTo>
                <a:lnTo>
                  <a:pt x="3652517" y="0"/>
                </a:lnTo>
                <a:lnTo>
                  <a:pt x="3652517" y="1904304"/>
                </a:lnTo>
                <a:lnTo>
                  <a:pt x="0" y="190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1980" y="6455089"/>
            <a:ext cx="7333542" cy="280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Python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</a:t>
            </a: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oogle ADK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Gemini 2.5 Flash Lite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google_search Tool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pdfpl</a:t>
            </a: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umber (PDF parsing)</a:t>
            </a:r>
          </a:p>
          <a:p>
            <a:pPr algn="just" marL="631935" indent="-315967" lvl="1">
              <a:lnSpc>
                <a:spcPts val="3190"/>
              </a:lnSpc>
              <a:buFont typeface="Arial"/>
              <a:buChar char="•"/>
            </a:pPr>
            <a:r>
              <a:rPr lang="en-US" sz="2926" spc="-11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Kaggle Notebook Environment</a:t>
            </a:r>
          </a:p>
          <a:p>
            <a:pPr algn="just" marL="0" indent="0" lvl="0">
              <a:lnSpc>
                <a:spcPts val="3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0320" y="6507843"/>
            <a:ext cx="13784575" cy="3373626"/>
          </a:xfrm>
          <a:custGeom>
            <a:avLst/>
            <a:gdLst/>
            <a:ahLst/>
            <a:cxnLst/>
            <a:rect r="r" b="b" t="t" l="l"/>
            <a:pathLst>
              <a:path h="3373626" w="13784575">
                <a:moveTo>
                  <a:pt x="0" y="0"/>
                </a:moveTo>
                <a:lnTo>
                  <a:pt x="13784575" y="0"/>
                </a:lnTo>
                <a:lnTo>
                  <a:pt x="13784575" y="3373626"/>
                </a:lnTo>
                <a:lnTo>
                  <a:pt x="0" y="3373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129" r="0" b="-391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2508" y="2205952"/>
            <a:ext cx="4046912" cy="4046912"/>
          </a:xfrm>
          <a:custGeom>
            <a:avLst/>
            <a:gdLst/>
            <a:ahLst/>
            <a:cxnLst/>
            <a:rect r="r" b="b" t="t" l="l"/>
            <a:pathLst>
              <a:path h="4046912" w="4046912">
                <a:moveTo>
                  <a:pt x="0" y="0"/>
                </a:moveTo>
                <a:lnTo>
                  <a:pt x="4046912" y="0"/>
                </a:lnTo>
                <a:lnTo>
                  <a:pt x="4046912" y="4046912"/>
                </a:lnTo>
                <a:lnTo>
                  <a:pt x="0" y="404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320" y="615143"/>
            <a:ext cx="17737680" cy="201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💬 DEMO — CAREER GUIDANCE Q &amp;A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0320" y="3017654"/>
            <a:ext cx="9410274" cy="246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Ask: “What skills should I highlight for Data Scientist role?”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 uses google_search for 2025 trends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Returns actionable skill suggestions</a:t>
            </a:r>
          </a:p>
          <a:p>
            <a:pPr algn="just" marL="653076" indent="-326538" lvl="1">
              <a:lnSpc>
                <a:spcPts val="3297"/>
              </a:lnSpc>
              <a:spcBef>
                <a:spcPct val="0"/>
              </a:spcBef>
              <a:buFont typeface="Arial"/>
              <a:buChar char="•"/>
            </a:pPr>
            <a:r>
              <a:rPr lang="en-US" sz="3024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Helps beginners understand real-time job market needs</a:t>
            </a:r>
          </a:p>
          <a:p>
            <a:pPr algn="just" marL="0" indent="0" lvl="0">
              <a:lnSpc>
                <a:spcPts val="3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49" y="8193233"/>
            <a:ext cx="11186278" cy="2093767"/>
          </a:xfrm>
          <a:custGeom>
            <a:avLst/>
            <a:gdLst/>
            <a:ahLst/>
            <a:cxnLst/>
            <a:rect r="r" b="b" t="t" l="l"/>
            <a:pathLst>
              <a:path h="2093767" w="11186278">
                <a:moveTo>
                  <a:pt x="0" y="0"/>
                </a:moveTo>
                <a:lnTo>
                  <a:pt x="11186278" y="0"/>
                </a:lnTo>
                <a:lnTo>
                  <a:pt x="11186278" y="2093767"/>
                </a:lnTo>
                <a:lnTo>
                  <a:pt x="0" y="209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694" y="4225136"/>
            <a:ext cx="7421835" cy="3641555"/>
          </a:xfrm>
          <a:custGeom>
            <a:avLst/>
            <a:gdLst/>
            <a:ahLst/>
            <a:cxnLst/>
            <a:rect r="r" b="b" t="t" l="l"/>
            <a:pathLst>
              <a:path h="3641555" w="7421835">
                <a:moveTo>
                  <a:pt x="0" y="0"/>
                </a:moveTo>
                <a:lnTo>
                  <a:pt x="7421835" y="0"/>
                </a:lnTo>
                <a:lnTo>
                  <a:pt x="7421835" y="3641554"/>
                </a:lnTo>
                <a:lnTo>
                  <a:pt x="0" y="364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5432" y="1568951"/>
            <a:ext cx="5613868" cy="5613868"/>
          </a:xfrm>
          <a:custGeom>
            <a:avLst/>
            <a:gdLst/>
            <a:ahLst/>
            <a:cxnLst/>
            <a:rect r="r" b="b" t="t" l="l"/>
            <a:pathLst>
              <a:path h="5613868" w="5613868">
                <a:moveTo>
                  <a:pt x="0" y="0"/>
                </a:moveTo>
                <a:lnTo>
                  <a:pt x="5613868" y="0"/>
                </a:lnTo>
                <a:lnTo>
                  <a:pt x="5613868" y="5613868"/>
                </a:lnTo>
                <a:lnTo>
                  <a:pt x="0" y="561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847571" y="496512"/>
            <a:ext cx="19814240" cy="107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🎯 DEMO — RESUME ANALYZER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849" y="1614251"/>
            <a:ext cx="9788287" cy="29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Upl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oad a resume (.pdf)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Extract text with pdfplumber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Identify technical skills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</a:t>
            </a: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ummarize profile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Suggest job roles</a:t>
            </a:r>
          </a:p>
          <a:p>
            <a:pPr algn="just" marL="660686" indent="-330343" lvl="1">
              <a:lnSpc>
                <a:spcPts val="3335"/>
              </a:lnSpc>
              <a:buFont typeface="Arial"/>
              <a:buChar char="•"/>
            </a:pPr>
            <a:r>
              <a:rPr lang="en-US" sz="3060" spc="-11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Provide resume improvements</a:t>
            </a:r>
          </a:p>
          <a:p>
            <a:pPr algn="just" marL="0" indent="0" lvl="0">
              <a:lnSpc>
                <a:spcPts val="3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949" y="5943065"/>
            <a:ext cx="10193311" cy="3092085"/>
          </a:xfrm>
          <a:custGeom>
            <a:avLst/>
            <a:gdLst/>
            <a:ahLst/>
            <a:cxnLst/>
            <a:rect r="r" b="b" t="t" l="l"/>
            <a:pathLst>
              <a:path h="3092085" w="10193311">
                <a:moveTo>
                  <a:pt x="0" y="0"/>
                </a:moveTo>
                <a:lnTo>
                  <a:pt x="10193311" y="0"/>
                </a:lnTo>
                <a:lnTo>
                  <a:pt x="10193311" y="3092085"/>
                </a:lnTo>
                <a:lnTo>
                  <a:pt x="0" y="309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72" r="0" b="-55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87205" y="2595302"/>
            <a:ext cx="6154368" cy="6154368"/>
          </a:xfrm>
          <a:custGeom>
            <a:avLst/>
            <a:gdLst/>
            <a:ahLst/>
            <a:cxnLst/>
            <a:rect r="r" b="b" t="t" l="l"/>
            <a:pathLst>
              <a:path h="6154368" w="6154368">
                <a:moveTo>
                  <a:pt x="0" y="0"/>
                </a:moveTo>
                <a:lnTo>
                  <a:pt x="6154368" y="0"/>
                </a:lnTo>
                <a:lnTo>
                  <a:pt x="6154368" y="6154368"/>
                </a:lnTo>
                <a:lnTo>
                  <a:pt x="0" y="615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0072" y="3212227"/>
            <a:ext cx="9410274" cy="193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Agent uses google_search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F</a:t>
            </a: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etches up-to-date salary data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Summarizes U.S. salary range</a:t>
            </a:r>
          </a:p>
          <a:p>
            <a:pPr algn="just" marL="647700" indent="-323850" lvl="1">
              <a:lnSpc>
                <a:spcPts val="327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-117" strike="noStrike" u="none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Helps candidates negotiate better</a:t>
            </a:r>
          </a:p>
          <a:p>
            <a:pPr algn="just" marL="0" indent="0" lvl="0">
              <a:lnSpc>
                <a:spcPts val="231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495221" y="533665"/>
            <a:ext cx="19002512" cy="163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7"/>
              </a:lnSpc>
              <a:spcBef>
                <a:spcPct val="0"/>
              </a:spcBef>
            </a:pPr>
            <a:r>
              <a:rPr lang="en-US" sz="956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💰Dem</a:t>
            </a:r>
            <a:r>
              <a:rPr lang="en-US" sz="9569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o — Salary Range Checker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811341"/>
            <a:ext cx="11254922" cy="3898235"/>
          </a:xfrm>
          <a:custGeom>
            <a:avLst/>
            <a:gdLst/>
            <a:ahLst/>
            <a:cxnLst/>
            <a:rect r="r" b="b" t="t" l="l"/>
            <a:pathLst>
              <a:path h="3898235" w="11254922">
                <a:moveTo>
                  <a:pt x="0" y="0"/>
                </a:moveTo>
                <a:lnTo>
                  <a:pt x="11254922" y="0"/>
                </a:lnTo>
                <a:lnTo>
                  <a:pt x="11254922" y="3898235"/>
                </a:lnTo>
                <a:lnTo>
                  <a:pt x="0" y="3898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32" r="0" b="-7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3522" y="2585537"/>
            <a:ext cx="5174922" cy="5174922"/>
          </a:xfrm>
          <a:custGeom>
            <a:avLst/>
            <a:gdLst/>
            <a:ahLst/>
            <a:cxnLst/>
            <a:rect r="r" b="b" t="t" l="l"/>
            <a:pathLst>
              <a:path h="5174922" w="5174922">
                <a:moveTo>
                  <a:pt x="0" y="0"/>
                </a:moveTo>
                <a:lnTo>
                  <a:pt x="5174922" y="0"/>
                </a:lnTo>
                <a:lnTo>
                  <a:pt x="5174922" y="5174922"/>
                </a:lnTo>
                <a:lnTo>
                  <a:pt x="0" y="5174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13424" y="570123"/>
            <a:ext cx="17944414" cy="201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9569" spc="-593">
                <a:solidFill>
                  <a:srgbClr val="FBF9F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📝 DEMO — COVER LETTER GENERATOR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1576" y="3676153"/>
            <a:ext cx="8788488" cy="204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R</a:t>
            </a: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eads resume</a:t>
            </a:r>
          </a:p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Builds a professional cover letter</a:t>
            </a:r>
          </a:p>
          <a:p>
            <a:pPr algn="just" marL="798825" indent="-399412" lvl="1">
              <a:lnSpc>
                <a:spcPts val="4032"/>
              </a:lnSpc>
              <a:buFont typeface="Arial"/>
              <a:buChar char="•"/>
            </a:pP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T</a:t>
            </a:r>
            <a:r>
              <a:rPr lang="en-US" sz="3699" spc="-144">
                <a:solidFill>
                  <a:srgbClr val="ECEBE4"/>
                </a:solidFill>
                <a:latin typeface="TT Hoves"/>
                <a:ea typeface="TT Hoves"/>
                <a:cs typeface="TT Hoves"/>
                <a:sym typeface="TT Hoves"/>
              </a:rPr>
              <a:t>ailored to job role and skills</a:t>
            </a:r>
          </a:p>
          <a:p>
            <a:pPr algn="just" marL="0" indent="0" lvl="0">
              <a:lnSpc>
                <a:spcPts val="40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DAG6B10TaE0</dc:identifier>
  <dcterms:modified xsi:type="dcterms:W3CDTF">2011-08-01T06:04:30Z</dcterms:modified>
  <cp:revision>1</cp:revision>
  <dc:title>SmartCareer AI</dc:title>
</cp:coreProperties>
</file>